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1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5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97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7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2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2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4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5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6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6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75A7-1A71-4792-892D-9F382015BBCA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ED003-87A8-4578-8540-46E8AF0DD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4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643293" y="814648"/>
            <a:ext cx="6118322" cy="3599410"/>
            <a:chOff x="1820333" y="1720735"/>
            <a:chExt cx="6118322" cy="3599410"/>
          </a:xfrm>
        </p:grpSpPr>
        <p:grpSp>
          <p:nvGrpSpPr>
            <p:cNvPr id="5" name="组 3"/>
            <p:cNvGrpSpPr/>
            <p:nvPr/>
          </p:nvGrpSpPr>
          <p:grpSpPr>
            <a:xfrm>
              <a:off x="1820333" y="3532910"/>
              <a:ext cx="6118322" cy="1787235"/>
              <a:chOff x="0" y="0"/>
              <a:chExt cx="8234363" cy="2549525"/>
            </a:xfrm>
          </p:grpSpPr>
          <p:pic>
            <p:nvPicPr>
              <p:cNvPr id="6" name="Picture 5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13" r="27521"/>
              <a:stretch/>
            </p:blipFill>
            <p:spPr bwMode="auto">
              <a:xfrm>
                <a:off x="0" y="30163"/>
                <a:ext cx="2711450" cy="2519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</a:ext>
              </a:extLst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13" r="27522"/>
              <a:stretch/>
            </p:blipFill>
            <p:spPr bwMode="auto">
              <a:xfrm>
                <a:off x="2741613" y="14288"/>
                <a:ext cx="2711450" cy="2520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</a:ext>
              </a:extLst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64" r="27695"/>
              <a:stretch/>
            </p:blipFill>
            <p:spPr bwMode="auto">
              <a:xfrm>
                <a:off x="5513388" y="0"/>
                <a:ext cx="2720975" cy="2520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</a:ext>
              </a:extLst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1820333" y="1720735"/>
              <a:ext cx="6060133" cy="1742057"/>
              <a:chOff x="2330219" y="1167852"/>
              <a:chExt cx="5974197" cy="1708352"/>
            </a:xfrm>
          </p:grpSpPr>
          <p:pic>
            <p:nvPicPr>
              <p:cNvPr id="4" name="图片 1" descr="4.pic_hd.jpg"/>
              <p:cNvPicPr/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02" t="9499" r="14767"/>
              <a:stretch>
                <a:fillRect/>
              </a:stretch>
            </p:blipFill>
            <p:spPr bwMode="auto">
              <a:xfrm>
                <a:off x="2330219" y="1167852"/>
                <a:ext cx="1953265" cy="170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" name="组 1"/>
              <p:cNvGrpSpPr/>
              <p:nvPr/>
            </p:nvGrpSpPr>
            <p:grpSpPr>
              <a:xfrm>
                <a:off x="4297431" y="1167852"/>
                <a:ext cx="4006985" cy="1708352"/>
                <a:chOff x="0" y="0"/>
                <a:chExt cx="8210552" cy="3238500"/>
              </a:xfrm>
            </p:grpSpPr>
            <p:pic>
              <p:nvPicPr>
                <p:cNvPr id="10" name="Picture 9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555" r="22611"/>
                <a:stretch/>
              </p:blipFill>
              <p:spPr bwMode="auto">
                <a:xfrm>
                  <a:off x="0" y="0"/>
                  <a:ext cx="4229101" cy="32385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  <a:ext uri="{FAA26D3D-D897-4be2-8F04-BA451C77F1D7}">
  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  </a:ext>
                </a:extLst>
              </p:spPr>
            </p:pic>
            <p:pic>
              <p:nvPicPr>
                <p:cNvPr id="11" name="Picture 10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061" r="26820"/>
                <a:stretch/>
              </p:blipFill>
              <p:spPr bwMode="auto">
                <a:xfrm>
                  <a:off x="4257676" y="0"/>
                  <a:ext cx="3952876" cy="32385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  <a:ext uri="{FAA26D3D-D897-4be2-8F04-BA451C77F1D7}">
  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  </a:ext>
                </a:extLst>
              </p:spPr>
            </p:pic>
          </p:grpSp>
        </p:grpSp>
      </p:grp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718108" y="4505320"/>
            <a:ext cx="3323026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solidFill>
                  <a:srgbClr val="22222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2a. 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bilateral short fourth metatarsal</a:t>
            </a:r>
            <a:endParaRPr lang="en-US" altLang="en-US" sz="1100" dirty="0">
              <a:solidFill>
                <a:srgbClr val="222222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solidFill>
                  <a:srgbClr val="22222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2b. </a:t>
            </a:r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Magnetic resonance imaging for ankle joint</a:t>
            </a:r>
            <a:endParaRPr lang="en-US" altLang="en-US" sz="1100" dirty="0">
              <a:solidFill>
                <a:srgbClr val="222222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rgbClr val="222222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2c Computed tomography for Ankle joint</a:t>
            </a:r>
            <a:endParaRPr lang="en-US" altLang="zh-CN" sz="1100" dirty="0">
              <a:solidFill>
                <a:srgbClr val="222222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74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449069" y="379541"/>
            <a:ext cx="7428923" cy="5101391"/>
            <a:chOff x="1449069" y="379541"/>
            <a:chExt cx="7428923" cy="5101391"/>
          </a:xfrm>
        </p:grpSpPr>
        <p:pic>
          <p:nvPicPr>
            <p:cNvPr id="2" name="Picture 1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83" r="27180"/>
            <a:stretch/>
          </p:blipFill>
          <p:spPr bwMode="auto">
            <a:xfrm>
              <a:off x="1449069" y="2934393"/>
              <a:ext cx="2728102" cy="2532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3" name="组 1"/>
            <p:cNvGrpSpPr/>
            <p:nvPr/>
          </p:nvGrpSpPr>
          <p:grpSpPr>
            <a:xfrm>
              <a:off x="1449069" y="379541"/>
              <a:ext cx="7428923" cy="2547501"/>
              <a:chOff x="0" y="-6205"/>
              <a:chExt cx="8586788" cy="2874461"/>
            </a:xfrm>
          </p:grpSpPr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06" r="26048"/>
              <a:stretch/>
            </p:blipFill>
            <p:spPr bwMode="auto">
              <a:xfrm>
                <a:off x="0" y="-1"/>
                <a:ext cx="3292593" cy="2868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</a:ext>
              </a:extLst>
            </p:spPr>
          </p:pic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91" r="33658"/>
              <a:stretch/>
            </p:blipFill>
            <p:spPr bwMode="auto">
              <a:xfrm>
                <a:off x="3260725" y="-3030"/>
                <a:ext cx="2670175" cy="287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</a:ext>
              </a:extLst>
            </p:spPr>
          </p:pic>
          <p:pic>
            <p:nvPicPr>
              <p:cNvPr id="6" name="Picture 5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23" r="30328"/>
              <a:stretch/>
            </p:blipFill>
            <p:spPr bwMode="auto">
              <a:xfrm>
                <a:off x="5883275" y="-6205"/>
                <a:ext cx="2703513" cy="2873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</a:ext>
              </a:extLst>
            </p:spPr>
          </p:pic>
          <p:sp>
            <p:nvSpPr>
              <p:cNvPr id="7" name="矩形 34821"/>
              <p:cNvSpPr/>
              <p:nvPr/>
            </p:nvSpPr>
            <p:spPr>
              <a:xfrm>
                <a:off x="6634163" y="1281113"/>
                <a:ext cx="706437" cy="622300"/>
              </a:xfrm>
              <a:prstGeom prst="rect">
                <a:avLst/>
              </a:prstGeom>
              <a:noFill/>
              <a:ln w="9525" cmpd="sng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kern="100">
                    <a:effectLst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8" name="矩形 34822"/>
              <p:cNvSpPr/>
              <p:nvPr/>
            </p:nvSpPr>
            <p:spPr>
              <a:xfrm>
                <a:off x="4303713" y="1171575"/>
                <a:ext cx="704850" cy="620713"/>
              </a:xfrm>
              <a:prstGeom prst="rect">
                <a:avLst/>
              </a:prstGeom>
              <a:noFill/>
              <a:ln w="9525" cmpd="sng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kern="100">
                    <a:effectLst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9" name="矩形 34823"/>
              <p:cNvSpPr/>
              <p:nvPr/>
            </p:nvSpPr>
            <p:spPr>
              <a:xfrm>
                <a:off x="2055813" y="1198563"/>
                <a:ext cx="704850" cy="620712"/>
              </a:xfrm>
              <a:prstGeom prst="rect">
                <a:avLst/>
              </a:prstGeom>
              <a:noFill/>
              <a:ln w="9525" cmpd="sng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kern="100">
                    <a:effectLst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0" name="矩形 34824"/>
              <p:cNvSpPr/>
              <p:nvPr/>
            </p:nvSpPr>
            <p:spPr>
              <a:xfrm>
                <a:off x="539750" y="1189038"/>
                <a:ext cx="706438" cy="622300"/>
              </a:xfrm>
              <a:prstGeom prst="rect">
                <a:avLst/>
              </a:prstGeom>
              <a:noFill/>
              <a:ln w="9525" cmpd="sng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kern="100">
                    <a:effectLst/>
                    <a:ea typeface="SimSu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</p:txBody>
          </p:sp>
        </p:grpSp>
        <p:grpSp>
          <p:nvGrpSpPr>
            <p:cNvPr id="19" name="组 1"/>
            <p:cNvGrpSpPr/>
            <p:nvPr/>
          </p:nvGrpSpPr>
          <p:grpSpPr>
            <a:xfrm>
              <a:off x="4028027" y="2931439"/>
              <a:ext cx="4849965" cy="2549493"/>
              <a:chOff x="85246" y="15113"/>
              <a:chExt cx="7104777" cy="3398012"/>
            </a:xfrm>
          </p:grpSpPr>
          <p:pic>
            <p:nvPicPr>
              <p:cNvPr id="20" name="Picture 19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2" r="29275"/>
              <a:stretch/>
            </p:blipFill>
            <p:spPr bwMode="auto">
              <a:xfrm>
                <a:off x="85246" y="19050"/>
                <a:ext cx="3348037" cy="339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</a:ext>
              </a:extLst>
            </p:spPr>
          </p:pic>
          <p:pic>
            <p:nvPicPr>
              <p:cNvPr id="21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69" t="28113" r="39731" b="30391"/>
              <a:stretch/>
            </p:blipFill>
            <p:spPr bwMode="auto">
              <a:xfrm>
                <a:off x="3340335" y="15113"/>
                <a:ext cx="3849688" cy="3379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cxnSp>
            <p:nvCxnSpPr>
              <p:cNvPr id="22" name="直线箭头连接符 34828"/>
              <p:cNvCxnSpPr/>
              <p:nvPr/>
            </p:nvCxnSpPr>
            <p:spPr>
              <a:xfrm flipV="1">
                <a:off x="3937000" y="2047875"/>
                <a:ext cx="395288" cy="215900"/>
              </a:xfrm>
              <a:prstGeom prst="straightConnector1">
                <a:avLst/>
              </a:prstGeom>
              <a:ln w="57150" cmpd="sng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箭头连接符 34829"/>
              <p:cNvCxnSpPr/>
              <p:nvPr/>
            </p:nvCxnSpPr>
            <p:spPr>
              <a:xfrm flipV="1">
                <a:off x="493713" y="1925637"/>
                <a:ext cx="395287" cy="215900"/>
              </a:xfrm>
              <a:prstGeom prst="straightConnector1">
                <a:avLst/>
              </a:prstGeom>
              <a:ln w="57150" cmpd="sng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箭头连接符 34830"/>
              <p:cNvCxnSpPr/>
              <p:nvPr/>
            </p:nvCxnSpPr>
            <p:spPr>
              <a:xfrm flipV="1">
                <a:off x="1811338" y="1879600"/>
                <a:ext cx="395287" cy="215900"/>
              </a:xfrm>
              <a:prstGeom prst="straightConnector1">
                <a:avLst/>
              </a:prstGeom>
              <a:ln w="57150" cmpd="sng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箭头连接符 34831"/>
              <p:cNvCxnSpPr/>
              <p:nvPr/>
            </p:nvCxnSpPr>
            <p:spPr>
              <a:xfrm flipH="1" flipV="1">
                <a:off x="5865813" y="1822450"/>
                <a:ext cx="330200" cy="188912"/>
              </a:xfrm>
              <a:prstGeom prst="straightConnector1">
                <a:avLst/>
              </a:prstGeom>
              <a:ln w="57150" cmpd="sng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9265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1"/>
          <p:cNvGrpSpPr/>
          <p:nvPr/>
        </p:nvGrpSpPr>
        <p:grpSpPr>
          <a:xfrm>
            <a:off x="967940" y="475105"/>
            <a:ext cx="4662170" cy="1994535"/>
            <a:chOff x="0" y="0"/>
            <a:chExt cx="7677150" cy="3408362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3" r="27872"/>
            <a:stretch/>
          </p:blipFill>
          <p:spPr bwMode="auto">
            <a:xfrm>
              <a:off x="0" y="14287"/>
              <a:ext cx="3838575" cy="339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09" r="27697"/>
            <a:stretch/>
          </p:blipFill>
          <p:spPr bwMode="auto">
            <a:xfrm>
              <a:off x="3925887" y="0"/>
              <a:ext cx="3751263" cy="339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</a:ext>
            </a:extLst>
          </p:spPr>
        </p:pic>
        <p:cxnSp>
          <p:nvCxnSpPr>
            <p:cNvPr id="7" name="直线箭头连接符 34835"/>
            <p:cNvCxnSpPr/>
            <p:nvPr/>
          </p:nvCxnSpPr>
          <p:spPr>
            <a:xfrm flipV="1">
              <a:off x="892175" y="1730375"/>
              <a:ext cx="244475" cy="130175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34836"/>
            <p:cNvCxnSpPr/>
            <p:nvPr/>
          </p:nvCxnSpPr>
          <p:spPr>
            <a:xfrm flipH="1" flipV="1">
              <a:off x="2925762" y="1778000"/>
              <a:ext cx="196850" cy="139700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34837"/>
            <p:cNvSpPr/>
            <p:nvPr/>
          </p:nvSpPr>
          <p:spPr>
            <a:xfrm>
              <a:off x="4759325" y="1287462"/>
              <a:ext cx="677862" cy="517525"/>
            </a:xfrm>
            <a:prstGeom prst="rect">
              <a:avLst/>
            </a:prstGeom>
            <a:noFill/>
            <a:ln w="9525" cmpd="sng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algn="just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00">
                  <a:effectLst/>
                  <a:ea typeface="SimSun" panose="02010600030101010101" pitchFamily="2" charset="-122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0" name="矩形 34838"/>
            <p:cNvSpPr/>
            <p:nvPr/>
          </p:nvSpPr>
          <p:spPr>
            <a:xfrm>
              <a:off x="6170612" y="1216025"/>
              <a:ext cx="620713" cy="579437"/>
            </a:xfrm>
            <a:prstGeom prst="rect">
              <a:avLst/>
            </a:prstGeom>
            <a:noFill/>
            <a:ln w="9525" cmpd="sng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algn="just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00">
                  <a:effectLst/>
                  <a:ea typeface="SimSun" panose="02010600030101010101" pitchFamily="2" charset="-122"/>
                  <a:cs typeface="Times New Roman" panose="02020603050405020304" pitchFamily="18" charset="0"/>
                </a:rPr>
                <a:t> </a:t>
              </a:r>
            </a:p>
          </p:txBody>
        </p:sp>
      </p:grpSp>
      <p:grpSp>
        <p:nvGrpSpPr>
          <p:cNvPr id="11" name="组 1"/>
          <p:cNvGrpSpPr/>
          <p:nvPr/>
        </p:nvGrpSpPr>
        <p:grpSpPr>
          <a:xfrm>
            <a:off x="953491" y="2519273"/>
            <a:ext cx="4662170" cy="3723583"/>
            <a:chOff x="0" y="0"/>
            <a:chExt cx="4610100" cy="4325938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9" t="10141" r="30502" b="11615"/>
            <a:stretch/>
          </p:blipFill>
          <p:spPr bwMode="auto">
            <a:xfrm>
              <a:off x="2308225" y="0"/>
              <a:ext cx="2301875" cy="2160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7" t="11416" r="31373" b="10341"/>
            <a:stretch/>
          </p:blipFill>
          <p:spPr bwMode="auto">
            <a:xfrm>
              <a:off x="0" y="0"/>
              <a:ext cx="2330450" cy="2160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3543" r="33834" b="13316"/>
            <a:stretch/>
          </p:blipFill>
          <p:spPr bwMode="auto">
            <a:xfrm>
              <a:off x="0" y="2165350"/>
              <a:ext cx="2319338" cy="2160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</a:ext>
            </a:extLst>
          </p:spPr>
        </p:pic>
        <p:pic>
          <p:nvPicPr>
            <p:cNvPr id="15" name="Picture 14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53" t="12692" r="31905" b="10766"/>
            <a:stretch/>
          </p:blipFill>
          <p:spPr bwMode="auto">
            <a:xfrm>
              <a:off x="2310378" y="2162175"/>
              <a:ext cx="2293937" cy="2160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</a:ext>
            </a:extLst>
          </p:spPr>
        </p:pic>
        <p:cxnSp>
          <p:nvCxnSpPr>
            <p:cNvPr id="16" name="直线箭头连接符 34844"/>
            <p:cNvCxnSpPr/>
            <p:nvPr/>
          </p:nvCxnSpPr>
          <p:spPr>
            <a:xfrm flipV="1">
              <a:off x="50800" y="1160463"/>
              <a:ext cx="395288" cy="215900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34845"/>
            <p:cNvCxnSpPr/>
            <p:nvPr/>
          </p:nvCxnSpPr>
          <p:spPr>
            <a:xfrm flipV="1">
              <a:off x="127000" y="3305175"/>
              <a:ext cx="395288" cy="215900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34846"/>
            <p:cNvCxnSpPr/>
            <p:nvPr/>
          </p:nvCxnSpPr>
          <p:spPr>
            <a:xfrm flipV="1">
              <a:off x="2319338" y="1263650"/>
              <a:ext cx="395287" cy="215900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34847"/>
            <p:cNvCxnSpPr/>
            <p:nvPr/>
          </p:nvCxnSpPr>
          <p:spPr>
            <a:xfrm flipV="1">
              <a:off x="2281238" y="3332163"/>
              <a:ext cx="395287" cy="217487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34848"/>
            <p:cNvCxnSpPr/>
            <p:nvPr/>
          </p:nvCxnSpPr>
          <p:spPr>
            <a:xfrm flipH="1" flipV="1">
              <a:off x="1471613" y="1131888"/>
              <a:ext cx="301625" cy="292100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34849"/>
            <p:cNvCxnSpPr/>
            <p:nvPr/>
          </p:nvCxnSpPr>
          <p:spPr>
            <a:xfrm flipH="1" flipV="1">
              <a:off x="3824288" y="1685925"/>
              <a:ext cx="301625" cy="252413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34850"/>
            <p:cNvCxnSpPr/>
            <p:nvPr/>
          </p:nvCxnSpPr>
          <p:spPr>
            <a:xfrm flipH="1" flipV="1">
              <a:off x="1520825" y="3249613"/>
              <a:ext cx="301625" cy="292100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34851"/>
            <p:cNvCxnSpPr/>
            <p:nvPr/>
          </p:nvCxnSpPr>
          <p:spPr>
            <a:xfrm flipH="1" flipV="1">
              <a:off x="3873500" y="3738563"/>
              <a:ext cx="300038" cy="252412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6819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518045" y="548640"/>
            <a:ext cx="5287126" cy="4952553"/>
            <a:chOff x="1914583" y="1246909"/>
            <a:chExt cx="5287126" cy="4952553"/>
          </a:xfrm>
        </p:grpSpPr>
        <p:grpSp>
          <p:nvGrpSpPr>
            <p:cNvPr id="2" name="组 1"/>
            <p:cNvGrpSpPr/>
            <p:nvPr/>
          </p:nvGrpSpPr>
          <p:grpSpPr>
            <a:xfrm>
              <a:off x="1931209" y="1246909"/>
              <a:ext cx="5270500" cy="2443553"/>
              <a:chOff x="0" y="0"/>
              <a:chExt cx="8045450" cy="3046412"/>
            </a:xfrm>
          </p:grpSpPr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28" r="33997"/>
              <a:stretch/>
            </p:blipFill>
            <p:spPr bwMode="auto">
              <a:xfrm>
                <a:off x="0" y="0"/>
                <a:ext cx="2462213" cy="3022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</a:ext>
              </a:extLst>
            </p:spPr>
          </p:pic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19" r="31379" b="2262"/>
              <a:stretch/>
            </p:blipFill>
            <p:spPr bwMode="auto">
              <a:xfrm>
                <a:off x="2484438" y="7937"/>
                <a:ext cx="2768600" cy="3024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</a:ext>
              </a:extLst>
            </p:spPr>
          </p:pic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68" r="31028"/>
              <a:stretch/>
            </p:blipFill>
            <p:spPr bwMode="auto">
              <a:xfrm>
                <a:off x="5264150" y="22225"/>
                <a:ext cx="2781300" cy="3024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val="1"/>
                </a:ext>
              </a:extLst>
            </p:spPr>
          </p:pic>
          <p:cxnSp>
            <p:nvCxnSpPr>
              <p:cNvPr id="6" name="直线箭头连接符 61"/>
              <p:cNvCxnSpPr/>
              <p:nvPr/>
            </p:nvCxnSpPr>
            <p:spPr>
              <a:xfrm flipV="1">
                <a:off x="1109663" y="1431925"/>
                <a:ext cx="395287" cy="366712"/>
              </a:xfrm>
              <a:prstGeom prst="straightConnector1">
                <a:avLst/>
              </a:prstGeom>
              <a:ln w="57150" cmpd="sng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2"/>
              <p:cNvCxnSpPr/>
              <p:nvPr/>
            </p:nvCxnSpPr>
            <p:spPr>
              <a:xfrm flipV="1">
                <a:off x="3463925" y="1612900"/>
                <a:ext cx="395288" cy="366712"/>
              </a:xfrm>
              <a:prstGeom prst="straightConnector1">
                <a:avLst/>
              </a:prstGeom>
              <a:ln w="57150" cmpd="sng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63"/>
              <p:cNvCxnSpPr/>
              <p:nvPr/>
            </p:nvCxnSpPr>
            <p:spPr>
              <a:xfrm flipV="1">
                <a:off x="6257925" y="1565275"/>
                <a:ext cx="395288" cy="368300"/>
              </a:xfrm>
              <a:prstGeom prst="straightConnector1">
                <a:avLst/>
              </a:prstGeom>
              <a:ln w="57150" cmpd="sng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图片 34867" descr="3.pic_hd.jp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5" t="4343" r="17349" b="6378"/>
            <a:stretch>
              <a:fillRect/>
            </a:stretch>
          </p:blipFill>
          <p:spPr bwMode="auto">
            <a:xfrm>
              <a:off x="4613564" y="3709561"/>
              <a:ext cx="2588145" cy="2489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图片 1" descr="4.pic_hd.jpg"/>
            <p:cNvPicPr/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02" t="9499" r="14767"/>
            <a:stretch>
              <a:fillRect/>
            </a:stretch>
          </p:blipFill>
          <p:spPr bwMode="auto">
            <a:xfrm>
              <a:off x="1914583" y="3690461"/>
              <a:ext cx="2682354" cy="2509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644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23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SimSun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6</cp:revision>
  <dcterms:created xsi:type="dcterms:W3CDTF">2019-09-19T22:49:07Z</dcterms:created>
  <dcterms:modified xsi:type="dcterms:W3CDTF">2019-09-20T00:06:17Z</dcterms:modified>
</cp:coreProperties>
</file>